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C1D51-29C7-F18A-714E-40798BBCBF69}" v="314" dt="2021-05-24T15:21:11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Owen" userId="S::dowen@sjfchs.org.uk::ce611a75-08ab-4482-9e47-0031e09ac9e0" providerId="AD" clId="Web-{D4FC1D51-29C7-F18A-714E-40798BBCBF69}"/>
    <pc:docChg chg="modSld">
      <pc:chgData name="Mr Owen" userId="S::dowen@sjfchs.org.uk::ce611a75-08ab-4482-9e47-0031e09ac9e0" providerId="AD" clId="Web-{D4FC1D51-29C7-F18A-714E-40798BBCBF69}" dt="2021-05-24T15:21:11.669" v="260" actId="1076"/>
      <pc:docMkLst>
        <pc:docMk/>
      </pc:docMkLst>
      <pc:sldChg chg="addSp delSp modSp">
        <pc:chgData name="Mr Owen" userId="S::dowen@sjfchs.org.uk::ce611a75-08ab-4482-9e47-0031e09ac9e0" providerId="AD" clId="Web-{D4FC1D51-29C7-F18A-714E-40798BBCBF69}" dt="2021-05-24T15:21:11.669" v="260" actId="1076"/>
        <pc:sldMkLst>
          <pc:docMk/>
          <pc:sldMk cId="109857222" sldId="256"/>
        </pc:sldMkLst>
        <pc:spChg chg="del">
          <ac:chgData name="Mr Owen" userId="S::dowen@sjfchs.org.uk::ce611a75-08ab-4482-9e47-0031e09ac9e0" providerId="AD" clId="Web-{D4FC1D51-29C7-F18A-714E-40798BBCBF69}" dt="2021-05-24T13:42:00.660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r Owen" userId="S::dowen@sjfchs.org.uk::ce611a75-08ab-4482-9e47-0031e09ac9e0" providerId="AD" clId="Web-{D4FC1D51-29C7-F18A-714E-40798BBCBF69}" dt="2021-05-24T13:42:02.019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r Owen" userId="S::dowen@sjfchs.org.uk::ce611a75-08ab-4482-9e47-0031e09ac9e0" providerId="AD" clId="Web-{D4FC1D51-29C7-F18A-714E-40798BBCBF69}" dt="2021-05-24T13:57:54.981" v="255" actId="20577"/>
          <ac:spMkLst>
            <pc:docMk/>
            <pc:sldMk cId="109857222" sldId="256"/>
            <ac:spMk id="5" creationId="{699E6813-9E62-436B-99B1-49FFB7BD26C2}"/>
          </ac:spMkLst>
        </pc:spChg>
        <pc:graphicFrameChg chg="add mod modGraphic">
          <ac:chgData name="Mr Owen" userId="S::dowen@sjfchs.org.uk::ce611a75-08ab-4482-9e47-0031e09ac9e0" providerId="AD" clId="Web-{D4FC1D51-29C7-F18A-714E-40798BBCBF69}" dt="2021-05-24T13:49:24.499" v="234"/>
          <ac:graphicFrameMkLst>
            <pc:docMk/>
            <pc:sldMk cId="109857222" sldId="256"/>
            <ac:graphicFrameMk id="4" creationId="{A103844A-4444-4785-A9BA-4A9A236DAF4D}"/>
          </ac:graphicFrameMkLst>
        </pc:graphicFrameChg>
        <pc:picChg chg="add mod">
          <ac:chgData name="Mr Owen" userId="S::dowen@sjfchs.org.uk::ce611a75-08ab-4482-9e47-0031e09ac9e0" providerId="AD" clId="Web-{D4FC1D51-29C7-F18A-714E-40798BBCBF69}" dt="2021-05-24T15:21:11.669" v="260" actId="1076"/>
          <ac:picMkLst>
            <pc:docMk/>
            <pc:sldMk cId="109857222" sldId="256"/>
            <ac:picMk id="2" creationId="{26B8E962-ED1F-4741-BD50-0108E233D0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03844A-4444-4785-A9BA-4A9A236DA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32679"/>
              </p:ext>
            </p:extLst>
          </p:nvPr>
        </p:nvGraphicFramePr>
        <p:xfrm>
          <a:off x="223024" y="687658"/>
          <a:ext cx="11893648" cy="597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706">
                  <a:extLst>
                    <a:ext uri="{9D8B030D-6E8A-4147-A177-3AD203B41FA5}">
                      <a16:colId xmlns:a16="http://schemas.microsoft.com/office/drawing/2014/main" val="1704026673"/>
                    </a:ext>
                  </a:extLst>
                </a:gridCol>
                <a:gridCol w="1486706">
                  <a:extLst>
                    <a:ext uri="{9D8B030D-6E8A-4147-A177-3AD203B41FA5}">
                      <a16:colId xmlns:a16="http://schemas.microsoft.com/office/drawing/2014/main" val="1045274862"/>
                    </a:ext>
                  </a:extLst>
                </a:gridCol>
                <a:gridCol w="1486706">
                  <a:extLst>
                    <a:ext uri="{9D8B030D-6E8A-4147-A177-3AD203B41FA5}">
                      <a16:colId xmlns:a16="http://schemas.microsoft.com/office/drawing/2014/main" val="2484013826"/>
                    </a:ext>
                  </a:extLst>
                </a:gridCol>
                <a:gridCol w="1486706">
                  <a:extLst>
                    <a:ext uri="{9D8B030D-6E8A-4147-A177-3AD203B41FA5}">
                      <a16:colId xmlns:a16="http://schemas.microsoft.com/office/drawing/2014/main" val="3717783686"/>
                    </a:ext>
                  </a:extLst>
                </a:gridCol>
                <a:gridCol w="1486706">
                  <a:extLst>
                    <a:ext uri="{9D8B030D-6E8A-4147-A177-3AD203B41FA5}">
                      <a16:colId xmlns:a16="http://schemas.microsoft.com/office/drawing/2014/main" val="374197083"/>
                    </a:ext>
                  </a:extLst>
                </a:gridCol>
                <a:gridCol w="1486706">
                  <a:extLst>
                    <a:ext uri="{9D8B030D-6E8A-4147-A177-3AD203B41FA5}">
                      <a16:colId xmlns:a16="http://schemas.microsoft.com/office/drawing/2014/main" val="1563163098"/>
                    </a:ext>
                  </a:extLst>
                </a:gridCol>
                <a:gridCol w="1486706">
                  <a:extLst>
                    <a:ext uri="{9D8B030D-6E8A-4147-A177-3AD203B41FA5}">
                      <a16:colId xmlns:a16="http://schemas.microsoft.com/office/drawing/2014/main" val="2933288019"/>
                    </a:ext>
                  </a:extLst>
                </a:gridCol>
                <a:gridCol w="1486706">
                  <a:extLst>
                    <a:ext uri="{9D8B030D-6E8A-4147-A177-3AD203B41FA5}">
                      <a16:colId xmlns:a16="http://schemas.microsoft.com/office/drawing/2014/main" val="3367123410"/>
                    </a:ext>
                  </a:extLst>
                </a:gridCol>
              </a:tblGrid>
              <a:tr h="326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Sunday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017283"/>
                  </a:ext>
                </a:extLst>
              </a:tr>
              <a:tr h="4810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Subject/Topic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038825"/>
                  </a:ext>
                </a:extLst>
              </a:tr>
              <a:tr h="570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(...mins)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814316"/>
                  </a:ext>
                </a:extLst>
              </a:tr>
              <a:tr h="48103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Subject/Topic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22041"/>
                  </a:ext>
                </a:extLst>
              </a:tr>
              <a:tr h="5707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Rest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/>
                        <a:t>(...mins)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73510"/>
                  </a:ext>
                </a:extLst>
              </a:tr>
              <a:tr h="48103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Subject/Topic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33569"/>
                  </a:ext>
                </a:extLst>
              </a:tr>
              <a:tr h="5707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Rest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(...mins)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212920"/>
                  </a:ext>
                </a:extLst>
              </a:tr>
              <a:tr h="48103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Subject/Topic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21797"/>
                  </a:ext>
                </a:extLst>
              </a:tr>
              <a:tr h="5707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Rest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(...mins)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631381"/>
                  </a:ext>
                </a:extLst>
              </a:tr>
              <a:tr h="48103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Subject/Topic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63693"/>
                  </a:ext>
                </a:extLst>
              </a:tr>
              <a:tr h="5707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Rest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(...mins)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5734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9E6813-9E62-436B-99B1-49FFB7BD26C2}"/>
              </a:ext>
            </a:extLst>
          </p:cNvPr>
          <p:cNvSpPr txBox="1"/>
          <p:nvPr/>
        </p:nvSpPr>
        <p:spPr>
          <a:xfrm>
            <a:off x="4724400" y="11522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Weekly Revision Planner</a:t>
            </a:r>
          </a:p>
        </p:txBody>
      </p:sp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26B8E962-ED1F-4741-BD50-0108E233D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95" y="51234"/>
            <a:ext cx="457201" cy="50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</cp:revision>
  <dcterms:created xsi:type="dcterms:W3CDTF">2021-05-24T13:41:56Z</dcterms:created>
  <dcterms:modified xsi:type="dcterms:W3CDTF">2021-05-24T15:21:17Z</dcterms:modified>
</cp:coreProperties>
</file>